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04" r:id="rId5"/>
    <p:sldId id="314" r:id="rId6"/>
    <p:sldId id="308" r:id="rId7"/>
    <p:sldId id="288" r:id="rId8"/>
    <p:sldId id="299" r:id="rId9"/>
    <p:sldId id="305" r:id="rId10"/>
  </p:sldIdLst>
  <p:sldSz cx="12192000" cy="6858000"/>
  <p:notesSz cx="6858000" cy="9144000"/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Yaza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50" autoAdjust="0"/>
  </p:normalViewPr>
  <p:slideViewPr>
    <p:cSldViewPr snapToGrid="0">
      <p:cViewPr varScale="1">
        <p:scale>
          <a:sx n="77" d="100"/>
          <a:sy n="77" d="100"/>
        </p:scale>
        <p:origin x="912" y="67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08" d="100"/>
          <a:sy n="108" d="100"/>
        </p:scale>
        <p:origin x="424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13C3F1F-5EBA-4026-A31C-F27F11CE4D3C}" type="datetime1">
              <a:rPr lang="tr-TR" smtClean="0"/>
              <a:t>23.01.2026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72E747C-EE3A-430F-A933-326574444483}" type="datetime1">
              <a:rPr lang="tr-TR" noProof="0" smtClean="0"/>
              <a:t>23.01.2026</a:t>
            </a:fld>
            <a:endParaRPr lang="tr-TR" noProof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30350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43505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tr-TR" smtClean="0"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25936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şlık Slaydı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Dikdörtgen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tr-TR" noProof="0"/>
              <a:t>6.53</a:t>
            </a:r>
          </a:p>
          <a:p>
            <a:pPr algn="ctr" rtl="0"/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r-TR" noProof="0"/>
              <a:t>Düzenlemek için tıklayın</a:t>
            </a:r>
          </a:p>
        </p:txBody>
      </p:sp>
      <p:grpSp>
        <p:nvGrpSpPr>
          <p:cNvPr id="10" name="Resim Yer Tutucusu 16" descr="binaların soyut renkli çizimi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azar Karşılaştırma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6" name="Metin Yer Tutucusu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tr-TR" noProof="0"/>
              <a:t>1</a:t>
            </a:r>
          </a:p>
        </p:txBody>
      </p:sp>
      <p:sp>
        <p:nvSpPr>
          <p:cNvPr id="17" name="Metin Yer Tutucusu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tr-TR" noProof="0"/>
              <a:t>2</a:t>
            </a:r>
          </a:p>
        </p:txBody>
      </p:sp>
      <p:sp>
        <p:nvSpPr>
          <p:cNvPr id="18" name="Metin Yer Tutucusu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tr-TR" noProof="0"/>
              <a:t>3</a:t>
            </a:r>
          </a:p>
        </p:txBody>
      </p:sp>
      <p:sp>
        <p:nvSpPr>
          <p:cNvPr id="20" name="Metin Yer Tutucusu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21" name="Metin Yer Tutucusu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tr-TR" noProof="0"/>
              <a:t>BÖLÜM ÜST BİLGİSİ</a:t>
            </a:r>
          </a:p>
        </p:txBody>
      </p:sp>
      <p:sp>
        <p:nvSpPr>
          <p:cNvPr id="9" name="Metin Yer Tutucusu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22" name="Metin Yer Tutucusu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tr-TR" noProof="0"/>
              <a:t>BÖLÜM ÜST BİLGİSİ</a:t>
            </a:r>
          </a:p>
        </p:txBody>
      </p:sp>
      <p:sp>
        <p:nvSpPr>
          <p:cNvPr id="23" name="Metin Yer Tutucusu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tr-TR" noProof="0"/>
              <a:t>BÖLÜM ÜST BİLGİSİ</a:t>
            </a:r>
          </a:p>
        </p:txBody>
      </p:sp>
      <p:sp>
        <p:nvSpPr>
          <p:cNvPr id="19" name="Tarih Yer Tutucusu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cxnSp>
        <p:nvCxnSpPr>
          <p:cNvPr id="13" name="Düz Bağlayıcı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Başlık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ASIL METİN STİLLERİNİ DÜZENLEMEK İÇİN TIKLAYIN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ASIL METİN STİLLERİNİ DÜZENLEMEK İÇİN TIKLAYIN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  <p:sp>
        <p:nvSpPr>
          <p:cNvPr id="7" name="Tarih Yer Tutucusu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0" name="Metin Yer Tutucusu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QUADRANT BAŞLIĞI</a:t>
            </a:r>
          </a:p>
        </p:txBody>
      </p:sp>
      <p:sp>
        <p:nvSpPr>
          <p:cNvPr id="11" name="Metin Yer Tutucusu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QUADRANT BAŞLIĞI</a:t>
            </a:r>
          </a:p>
        </p:txBody>
      </p:sp>
      <p:sp>
        <p:nvSpPr>
          <p:cNvPr id="12" name="Metin Yer Tutucusu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QUADRANT BAŞLIĞI</a:t>
            </a:r>
          </a:p>
        </p:txBody>
      </p:sp>
      <p:sp>
        <p:nvSpPr>
          <p:cNvPr id="13" name="Metin Yer Tutucusu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QUADRANT BAŞLIĞI</a:t>
            </a:r>
          </a:p>
        </p:txBody>
      </p:sp>
      <p:cxnSp>
        <p:nvCxnSpPr>
          <p:cNvPr id="5" name="Düz Bağlayıcı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Düz Bağlayıcı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arih Yer Tutucusu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üyüme Stratejisi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ikdörtgen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8" name="Dikdörtgen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15" name="Dikdörtgen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21" name="Metin Yer Tutucusu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TIKLAYIN</a:t>
            </a:r>
          </a:p>
        </p:txBody>
      </p:sp>
      <p:sp>
        <p:nvSpPr>
          <p:cNvPr id="32" name="Metin Yer Tutucusu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TIKLAYIN</a:t>
            </a:r>
          </a:p>
        </p:txBody>
      </p:sp>
      <p:sp>
        <p:nvSpPr>
          <p:cNvPr id="34" name="Metin Yer Tutucusu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TIKLAYIN</a:t>
            </a:r>
          </a:p>
        </p:txBody>
      </p:sp>
      <p:sp>
        <p:nvSpPr>
          <p:cNvPr id="10" name="Metin Yer Tutucusu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20" name="Metin Yer Tutucusu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tıklayın</a:t>
            </a:r>
          </a:p>
        </p:txBody>
      </p:sp>
      <p:sp>
        <p:nvSpPr>
          <p:cNvPr id="31" name="Metin Yer Tutucusu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tıklayın</a:t>
            </a:r>
          </a:p>
        </p:txBody>
      </p:sp>
      <p:sp>
        <p:nvSpPr>
          <p:cNvPr id="33" name="Metin Yer Tutucusu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tıklayın</a:t>
            </a:r>
          </a:p>
        </p:txBody>
      </p:sp>
      <p:grpSp>
        <p:nvGrpSpPr>
          <p:cNvPr id="956" name="Resim Yer Tutucusu 1925" descr="binaların soyut renkli çizimi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</p:grpSp>
      <p:sp>
        <p:nvSpPr>
          <p:cNvPr id="959" name="Alt Bilgi Yer Tutucusu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Sunum destesi başlığı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1/7/20XX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ASIL METİN STİLLERİNİ DÜZENLEMEK İÇİN TIKLAYIN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ASIL METİN STİLLERİNİ DÜZENLEMEK İÇİN TIKLAYIN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  <p:sp>
        <p:nvSpPr>
          <p:cNvPr id="7" name="Tarih Yer Tutucusu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10" name="Metin Yer Tutucusu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tıklayın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Zaman Çizelgesi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39" name="Metin Yer Tutucusu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Yıl</a:t>
            </a:r>
          </a:p>
        </p:txBody>
      </p:sp>
      <p:sp>
        <p:nvSpPr>
          <p:cNvPr id="40" name="Metin Yer Tutucusu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41" name="Metin Yer Tutucusu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42" name="Metin Yer Tutucusu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43" name="Metin Yer Tutucusu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44" name="Metin Yer Tutucusu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Yıl</a:t>
            </a:r>
          </a:p>
        </p:txBody>
      </p:sp>
      <p:sp>
        <p:nvSpPr>
          <p:cNvPr id="45" name="Metin Yer Tutucusu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46" name="Metin Yer Tutucusu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47" name="Metin Yer Tutucusu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48" name="Metin Yer Tutucusu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49" name="Metin Yer Tutucusu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0" name="Metin Yer Tutucusu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1" name="Metin Yer Tutucusu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2" name="Metin Yer Tutucusu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3" name="Metin Yer Tutucusu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4" name="Metin Yer Tutucusu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5" name="Metin Yer Tutucusu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6" name="Metin Yer Tutucusu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7" name="Metin Yer Tutucusu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8" name="Metin Yer Tutucusu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59" name="Metin Yer Tutucusu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60" name="Metin Yer Tutucusu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61" name="Metin Yer Tutucusu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62" name="Metin Yer Tutucusu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63" name="Metin Yer Tutucusu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sp>
        <p:nvSpPr>
          <p:cNvPr id="64" name="Metin Yer Tutucusu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MM</a:t>
            </a:r>
          </a:p>
        </p:txBody>
      </p:sp>
      <p:cxnSp>
        <p:nvCxnSpPr>
          <p:cNvPr id="65" name="Düz Bağlayıcı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Metin Yer Tutucusu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Öğe Başlığı</a:t>
            </a:r>
          </a:p>
        </p:txBody>
      </p:sp>
      <p:sp>
        <p:nvSpPr>
          <p:cNvPr id="67" name="Metin Yer Tutucusu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tr-TR" noProof="0"/>
              <a:t>Ay, Yıl</a:t>
            </a:r>
          </a:p>
        </p:txBody>
      </p:sp>
      <p:sp>
        <p:nvSpPr>
          <p:cNvPr id="68" name="Tarih Yer Tutucusu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s Raporlar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Dörtlü Ek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6" name="Dikdörtgen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8" name="Metin Yer Tutucusu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9" name="Metin Yer Tutucusu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11" name="Resim Yer Tutucusu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12" name="Dikdörtgen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13" name="Metin Yer Tutucusu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14" name="Metin Yer Tutucusu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15" name="Resim Yer Tutucusu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16" name="Dikdörtgen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17" name="Metin Yer Tutucusu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18" name="Metin Yer Tutucusu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19" name="Resim Yer Tutucusu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20" name="Dikdörtgen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21" name="Metin Yer Tutucusu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22" name="Metin Yer Tutucusu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23" name="Resim Yer Tutucusu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ekizli Ek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Dikdörtgen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41" name="Resim Yer Tutucusu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42" name="Dikdörtgen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43" name="Resim Yer Tutucusu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44" name="Dikdörtgen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45" name="Resim Yer Tutucusu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46" name="Dikdörtgen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47" name="Resim Yer Tutucusu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8" name="Metin Yer Tutucusu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9" name="Metin Yer Tutucusu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13" name="Metin Yer Tutucusu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14" name="Metin Yer Tutucusu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17" name="Metin Yer Tutucusu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18" name="Metin Yer Tutucusu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21" name="Metin Yer Tutucusu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22" name="Metin Yer Tutucusu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25" name="Metin Yer Tutucusu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26" name="Metin Yer Tutucusu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29" name="Metin Yer Tutucusu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30" name="Metin Yer Tutucusu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33" name="Metin Yer Tutucusu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34" name="Metin Yer Tutucusu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37" name="Metin Yer Tutucusu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Ad</a:t>
            </a:r>
          </a:p>
        </p:txBody>
      </p:sp>
      <p:sp>
        <p:nvSpPr>
          <p:cNvPr id="38" name="Metin Yer Tutucusu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tr-TR" noProof="0"/>
              <a:t>Başlık</a:t>
            </a:r>
          </a:p>
        </p:txBody>
      </p:sp>
      <p:sp>
        <p:nvSpPr>
          <p:cNvPr id="54" name="Dikdörtgen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55" name="Resim Yer Tutucusu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56" name="Dikdörtgen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57" name="Resim Yer Tutucusu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58" name="Dikdörtgen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59" name="Resim Yer Tutucusu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  <p:sp>
        <p:nvSpPr>
          <p:cNvPr id="60" name="Dikdörtgen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61" name="Resim Yer Tutucusu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inansm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7" name="İçerik Yer Tutucusu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8" name="İçerik Yer Tutucusu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9" name="İçerik Yer Tutucusu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0" name="İçerik Yer Tutucusu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1" name="Metin Yer Tutucusu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tr-TR" noProof="0"/>
              <a:t>ALT BAŞLIĞI DÜZENLEMEK İÇİN TIKLAYIN</a:t>
            </a:r>
          </a:p>
        </p:txBody>
      </p:sp>
      <p:sp>
        <p:nvSpPr>
          <p:cNvPr id="12" name="Metin Yer Tutucusu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3" name="Metin Yer Tutucusu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tr-TR" noProof="0"/>
              <a:t>ALT BAŞLIĞI DÜZENLEMEK İÇİN TIKLAYIN</a:t>
            </a:r>
          </a:p>
        </p:txBody>
      </p:sp>
      <p:sp>
        <p:nvSpPr>
          <p:cNvPr id="14" name="Metin Yer Tutucusu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5" name="Metin Yer Tutucusu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tr-TR" noProof="0"/>
              <a:t>ALT BAŞLIĞI DÜZENLEMEK İÇİN TIKLAYIN</a:t>
            </a:r>
          </a:p>
        </p:txBody>
      </p:sp>
      <p:sp>
        <p:nvSpPr>
          <p:cNvPr id="16" name="Metin Yer Tutucusu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7" name="Metin Yer Tutucusu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tr-TR" noProof="0"/>
              <a:t>ALT BAŞLIĞI DÜZENLEMEK İÇİN TIKLAYIN</a:t>
            </a:r>
          </a:p>
        </p:txBody>
      </p:sp>
      <p:sp>
        <p:nvSpPr>
          <p:cNvPr id="18" name="Metin Yer Tutucusu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9" name="Metin Yer Tutucusu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20" name="Metin Yer Tutucusu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21" name="Metin Yer Tutucusu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22" name="Metin Yer Tutucusu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akkımız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tr-TR" noProof="0"/>
              <a:t>Sunum destesi başlığı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8" name="Metin Yer Tutucusu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  <p:grpSp>
        <p:nvGrpSpPr>
          <p:cNvPr id="971" name="Resim Yer Tutucusu 986" descr="binaların soyut renkli çizimi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Öze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Resim Yer Tutucusu 20" descr="binaların soyut renkli çizimi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675" name="Metin Yer Tutucusu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eşekkürl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ikdörtgen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tr-TR" noProof="0"/>
              <a:t>ANA BAŞLIK STİLİNİ DÜZENLEMEK İÇİN TIKLAYIN</a:t>
            </a:r>
          </a:p>
        </p:txBody>
      </p:sp>
      <p:sp>
        <p:nvSpPr>
          <p:cNvPr id="14" name="Metin Yer Tutucusu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grpSp>
        <p:nvGrpSpPr>
          <p:cNvPr id="10" name="Resim Yer Tutucusu 44" descr="binaların soyut renkli çizimi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</p:grp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  <p:sp>
        <p:nvSpPr>
          <p:cNvPr id="5" name="Tarih Yer Tutucusu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tr-TR" noProof="0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Tarih Yer Tutucusu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or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Resim Yer Tutucusu 57" descr="binaların soyut renkli çizimi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8" name="Metin Yer Tutucusu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9" name="Metin Yer Tutucusu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BAŞLIĞI DÜZENLEMEK İÇİN TIKLAYIN</a:t>
            </a:r>
          </a:p>
        </p:txBody>
      </p:sp>
      <p:sp>
        <p:nvSpPr>
          <p:cNvPr id="10" name="Metin Yer Tutucusu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1" name="Metin Yer Tutucusu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BAŞLIĞI DÜZENLEMEK İÇİN TIKLAYIN</a:t>
            </a:r>
          </a:p>
        </p:txBody>
      </p:sp>
      <p:sp>
        <p:nvSpPr>
          <p:cNvPr id="12" name="Metin Yer Tutucusu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3" name="Metin Yer Tutucusu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BAŞLIĞI DÜZENLEMEK İÇİN TIKLAYIN</a:t>
            </a:r>
          </a:p>
        </p:txBody>
      </p:sp>
      <p:sp>
        <p:nvSpPr>
          <p:cNvPr id="14" name="Metin Yer Tutucusu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5" name="Metin Yer Tutucusu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BAŞLIĞI DÜZENLEMEK İÇİN TIKLAYIN</a:t>
            </a:r>
          </a:p>
        </p:txBody>
      </p:sp>
      <p:sp>
        <p:nvSpPr>
          <p:cNvPr id="18" name="Metin Yer Tutucusu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9" name="Metin Yer Tutucusu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BAŞLIĞI DÜZENLEMEK İÇİN TIKLAYIN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Çözü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Resim Yer Tutucusu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10" name="Metin Yer Tutucusu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1" name="Metin Yer Tutucusu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BAŞLIĞI DÜZENLEMEK İÇİN TIKLAYIN</a:t>
            </a:r>
          </a:p>
        </p:txBody>
      </p:sp>
      <p:sp>
        <p:nvSpPr>
          <p:cNvPr id="12" name="Metin Yer Tutucusu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13" name="Metin Yer Tutucusu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BAŞLIĞI DÜZENLEMEK İÇİN TIKLAYIN</a:t>
            </a:r>
          </a:p>
        </p:txBody>
      </p:sp>
      <p:sp>
        <p:nvSpPr>
          <p:cNvPr id="19" name="Metin Yer Tutucusu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20" name="Metin Yer Tutucusu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BAŞLIĞI DÜZENLEMEK İÇİN TIKLAYIN</a:t>
            </a:r>
          </a:p>
        </p:txBody>
      </p:sp>
      <p:sp>
        <p:nvSpPr>
          <p:cNvPr id="21" name="Metin Yer Tutucusu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Metni düzenlemek için tıklayın</a:t>
            </a:r>
          </a:p>
        </p:txBody>
      </p:sp>
      <p:sp>
        <p:nvSpPr>
          <p:cNvPr id="22" name="Metin Yer Tutucusu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BAŞLIĞI DÜZENLEMEK İÇİN TIKLAYIN</a:t>
            </a:r>
          </a:p>
        </p:txBody>
      </p:sp>
      <p:sp>
        <p:nvSpPr>
          <p:cNvPr id="15" name="Alt Bilgi Yer Tutucusu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16" name="Slayt Numarası Yer Tutucusu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Ürüne genel bakış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Resim Yer Tutucusu 1029" descr="binaların soyut renkli çizimi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1/7/20XX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0" name="Metin Yer Tutucusu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tıklayın</a:t>
            </a:r>
          </a:p>
        </p:txBody>
      </p:sp>
      <p:sp>
        <p:nvSpPr>
          <p:cNvPr id="21" name="Metin Yer Tutucusu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TIKLAYIN</a:t>
            </a:r>
          </a:p>
        </p:txBody>
      </p:sp>
      <p:sp>
        <p:nvSpPr>
          <p:cNvPr id="17" name="Metin Yer Tutucusu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tıklayın</a:t>
            </a:r>
          </a:p>
        </p:txBody>
      </p:sp>
      <p:sp>
        <p:nvSpPr>
          <p:cNvPr id="18" name="Metin Yer Tutucusu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TIKLAYIN</a:t>
            </a:r>
          </a:p>
        </p:txBody>
      </p:sp>
      <p:sp>
        <p:nvSpPr>
          <p:cNvPr id="19" name="Metin Yer Tutucusu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tıklayın</a:t>
            </a:r>
          </a:p>
        </p:txBody>
      </p:sp>
      <p:sp>
        <p:nvSpPr>
          <p:cNvPr id="22" name="Metin Yer Tutucusu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TIKLAYIN</a:t>
            </a:r>
          </a:p>
        </p:txBody>
      </p:sp>
      <p:sp>
        <p:nvSpPr>
          <p:cNvPr id="23" name="Metin Yer Tutucusu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tıklayın</a:t>
            </a:r>
          </a:p>
        </p:txBody>
      </p:sp>
      <p:sp>
        <p:nvSpPr>
          <p:cNvPr id="24" name="Metin Yer Tutucusu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tr-TR" noProof="0"/>
              <a:t>METNE TIKLAYIN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/>
              <a:t>Sunum destesi başlığı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Ürün avantajlar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ikdörtgen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cxnSp>
        <p:nvCxnSpPr>
          <p:cNvPr id="27" name="Düz Bağlayıcı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tr-TR" noProof="0"/>
              <a:t>simge</a:t>
            </a:r>
          </a:p>
        </p:txBody>
      </p:sp>
      <p:sp>
        <p:nvSpPr>
          <p:cNvPr id="19" name="İçerik Yer Tutucusu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tr-TR" noProof="0"/>
              <a:t>simge</a:t>
            </a:r>
          </a:p>
        </p:txBody>
      </p:sp>
      <p:sp>
        <p:nvSpPr>
          <p:cNvPr id="22" name="İçerik Yer Tutucusu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tr-TR" noProof="0"/>
              <a:t>simge</a:t>
            </a:r>
          </a:p>
        </p:txBody>
      </p:sp>
      <p:sp>
        <p:nvSpPr>
          <p:cNvPr id="23" name="Metin Yer Tutucusu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34" name="Metin Yer Tutucusu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35" name="Metin Yer Tutucusu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Bölüm Açıklaması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grpSp>
        <p:nvGrpSpPr>
          <p:cNvPr id="7" name="Resim Yer Tutucusu 795" descr="binaların soyut renkli çizimi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tr-TR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İş Mode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kdörtgen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cxnSp>
        <p:nvCxnSpPr>
          <p:cNvPr id="8" name="Düz Bağlayıcı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Başlık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tr-TR" noProof="0"/>
              <a:t>BAŞLIĞI DÜZENLEMEK İÇİN TIKLAYIN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tr-TR" noProof="0"/>
              <a:t>1/7/20XX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tr-TR" noProof="0" smtClean="0"/>
              <a:t>‹#›</a:t>
            </a:fld>
            <a:endParaRPr lang="tr-TR" noProof="0"/>
          </a:p>
        </p:txBody>
      </p:sp>
      <p:sp>
        <p:nvSpPr>
          <p:cNvPr id="13" name="İçerik Yer Tutucusu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tr-TR" noProof="0"/>
              <a:t>simge</a:t>
            </a:r>
          </a:p>
        </p:txBody>
      </p:sp>
      <p:sp>
        <p:nvSpPr>
          <p:cNvPr id="17" name="Metin Yer Tutucusu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19" name="İçerik Yer Tutucusu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tr-TR" noProof="0"/>
              <a:t>simge</a:t>
            </a:r>
          </a:p>
        </p:txBody>
      </p:sp>
      <p:sp>
        <p:nvSpPr>
          <p:cNvPr id="20" name="Metin Yer Tutucusu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22" name="İçerik Yer Tutucusu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tr-TR" noProof="0"/>
              <a:t>simge</a:t>
            </a:r>
          </a:p>
        </p:txBody>
      </p:sp>
      <p:sp>
        <p:nvSpPr>
          <p:cNvPr id="23" name="Metin Yer Tutucusu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15" name="Metin Yer Tutucusu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MADDE İŞARETİ 2</a:t>
            </a:r>
          </a:p>
        </p:txBody>
      </p:sp>
      <p:sp>
        <p:nvSpPr>
          <p:cNvPr id="16" name="Metin Yer Tutucusu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MADDE İŞARETİ 3</a:t>
            </a:r>
          </a:p>
        </p:txBody>
      </p:sp>
      <p:sp>
        <p:nvSpPr>
          <p:cNvPr id="24" name="Metin Yer Tutucusu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tr-TR" noProof="0"/>
              <a:t>MADDE İŞARETİ 4</a:t>
            </a:r>
          </a:p>
        </p:txBody>
      </p:sp>
      <p:cxnSp>
        <p:nvCxnSpPr>
          <p:cNvPr id="10" name="Düz Bağlayıcı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Düz Bağlayıcı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Düz Bağlayıcı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azara genel bak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cxnSp>
        <p:nvCxnSpPr>
          <p:cNvPr id="11" name="Düz Bağlayıcı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Başlık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tr-TR" noProof="0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tr-TR" noProof="0" smtClean="0"/>
              <a:pPr/>
              <a:t>‹#›</a:t>
            </a:fld>
            <a:endParaRPr lang="tr-TR" noProof="0"/>
          </a:p>
        </p:txBody>
      </p:sp>
      <p:sp>
        <p:nvSpPr>
          <p:cNvPr id="16" name="Metin Yer Tutucusu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tr-TR" noProof="0"/>
              <a:t>1</a:t>
            </a:r>
          </a:p>
        </p:txBody>
      </p:sp>
      <p:sp>
        <p:nvSpPr>
          <p:cNvPr id="17" name="Metin Yer Tutucusu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tr-TR" noProof="0"/>
              <a:t>2</a:t>
            </a:r>
          </a:p>
        </p:txBody>
      </p:sp>
      <p:sp>
        <p:nvSpPr>
          <p:cNvPr id="18" name="Metin Yer Tutucusu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tr-TR" noProof="0"/>
              <a:t>3</a:t>
            </a:r>
          </a:p>
        </p:txBody>
      </p:sp>
      <p:sp>
        <p:nvSpPr>
          <p:cNvPr id="20" name="Metin Yer Tutucusu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21" name="Metin Yer Tutucusu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9" name="Metin Yer Tutucusu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tr-TR" noProof="0"/>
              <a:t>Bölüm Açıklaması</a:t>
            </a:r>
          </a:p>
        </p:txBody>
      </p:sp>
      <p:sp>
        <p:nvSpPr>
          <p:cNvPr id="24" name="Tarih Yer Tutucusu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tr-TR" noProof="0"/>
              <a:t>ANA BAŞLIK STİLİNİ DÜZENLEMEK İÇİN TIKLAYIN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Tarih Yer Tutucusu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1/7/20XX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Sunum destesi başlığıaşlığı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şlık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14192" y="1208598"/>
            <a:ext cx="7557317" cy="1547583"/>
          </a:xfrm>
        </p:spPr>
        <p:txBody>
          <a:bodyPr rtlCol="0">
            <a:normAutofit/>
          </a:bodyPr>
          <a:lstStyle/>
          <a:p>
            <a:r>
              <a:rPr lang="en-GB" sz="3200" noProof="0" dirty="0"/>
              <a:t>Franka Panda Teleoperation System – P</a:t>
            </a:r>
            <a:r>
              <a:rPr lang="tr-TR" sz="3200" noProof="0" dirty="0"/>
              <a:t>I</a:t>
            </a:r>
            <a:r>
              <a:rPr lang="en-GB" sz="3200" noProof="0" dirty="0"/>
              <a:t>ck and place</a:t>
            </a:r>
          </a:p>
        </p:txBody>
      </p:sp>
      <p:sp>
        <p:nvSpPr>
          <p:cNvPr id="20" name="Alt Başlık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7681" y="2967823"/>
            <a:ext cx="4379976" cy="2021620"/>
          </a:xfrm>
        </p:spPr>
        <p:txBody>
          <a:bodyPr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/>
              <a:t>A Modular Physics-Based Simulation in </a:t>
            </a:r>
            <a:r>
              <a:rPr lang="en-GB" noProof="0" dirty="0" err="1"/>
              <a:t>PyBullet</a:t>
            </a:r>
            <a:endParaRPr lang="en-GB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/>
              <a:t>Beyza Erdemir (500484)</a:t>
            </a:r>
            <a:br>
              <a:rPr lang="en-GB" noProof="0" dirty="0"/>
            </a:br>
            <a:r>
              <a:rPr lang="en-GB" noProof="0" dirty="0"/>
              <a:t>Murat Tekin Ulunisan (500485)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noProof="0" dirty="0"/>
              <a:t>Robot Programming (Fall 2025)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4644"/>
            <a:ext cx="4767469" cy="1325563"/>
          </a:xfrm>
        </p:spPr>
        <p:txBody>
          <a:bodyPr rtlCol="0">
            <a:normAutofit/>
          </a:bodyPr>
          <a:lstStyle/>
          <a:p>
            <a:r>
              <a:rPr lang="en-GB" noProof="0" dirty="0"/>
              <a:t>Problem &amp; Goal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0573" y="2309537"/>
            <a:ext cx="5155096" cy="316700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 sz="1800" b="1" noProof="0" dirty="0"/>
              <a:t>Goal</a:t>
            </a:r>
            <a:r>
              <a:rPr lang="en-GB" sz="1800" noProof="0" dirty="0"/>
              <a:t>: To develop a robust software architecture for controlling a 7-DOF robotic arm in a physics environment.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 sz="1800" b="1" noProof="0" dirty="0"/>
              <a:t>Problem</a:t>
            </a:r>
            <a:r>
              <a:rPr lang="en-GB" sz="1800" noProof="0" dirty="0"/>
              <a:t>: Manual control of high-degree-of-freedom robots is complex due to kinematic redundancy and singularity issues.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 sz="1800" b="1" noProof="0" dirty="0"/>
              <a:t>Solution</a:t>
            </a:r>
            <a:r>
              <a:rPr lang="en-GB" sz="1800" noProof="0" dirty="0"/>
              <a:t>: We implemented a custom Inverse Kinematics controller to map simple keyboard inputs to complex joint movements.</a:t>
            </a:r>
          </a:p>
        </p:txBody>
      </p:sp>
      <p:sp>
        <p:nvSpPr>
          <p:cNvPr id="15" name="Slayt Numarası Yer Tutucusu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pPr/>
              <a:t>2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r>
              <a:rPr lang="en-GB" noProof="0" dirty="0"/>
              <a:t>Techn</a:t>
            </a:r>
            <a:r>
              <a:rPr lang="tr-TR" noProof="0" dirty="0"/>
              <a:t>ı</a:t>
            </a:r>
            <a:r>
              <a:rPr lang="en-GB" noProof="0" dirty="0" err="1"/>
              <a:t>cal</a:t>
            </a:r>
            <a:r>
              <a:rPr lang="en-GB" noProof="0" dirty="0"/>
              <a:t> Approach</a:t>
            </a:r>
            <a:br>
              <a:rPr lang="en-GB" noProof="0" dirty="0"/>
            </a:br>
            <a:r>
              <a:rPr lang="en-GB" noProof="0" dirty="0"/>
              <a:t>(Arch</a:t>
            </a:r>
            <a:r>
              <a:rPr lang="tr-TR" noProof="0" dirty="0"/>
              <a:t>ı</a:t>
            </a:r>
            <a:r>
              <a:rPr lang="en-GB" noProof="0" dirty="0" err="1"/>
              <a:t>tecture</a:t>
            </a:r>
            <a:r>
              <a:rPr lang="en-GB" noProof="0" dirty="0"/>
              <a:t>)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8808" y="2541446"/>
            <a:ext cx="8892209" cy="39514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 sz="1800" b="1" noProof="0" dirty="0"/>
              <a:t>Tools</a:t>
            </a:r>
            <a:r>
              <a:rPr lang="en-GB" sz="1800" noProof="0" dirty="0"/>
              <a:t>: Python 3.9, </a:t>
            </a:r>
            <a:r>
              <a:rPr lang="en-GB" sz="1800" noProof="0" dirty="0" err="1"/>
              <a:t>PyBullet</a:t>
            </a:r>
            <a:r>
              <a:rPr lang="en-GB" sz="1800" noProof="0" dirty="0"/>
              <a:t>, NumPy, Docker.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en-GB" sz="1800" b="1" noProof="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 sz="1800" b="1" noProof="0" dirty="0"/>
              <a:t>Software Principles</a:t>
            </a:r>
            <a:r>
              <a:rPr lang="en-GB" sz="1800" noProof="0" dirty="0"/>
              <a:t>: The project strictly follows SOLID principles.</a:t>
            </a:r>
          </a:p>
          <a:p>
            <a:pPr rtl="0"/>
            <a:r>
              <a:rPr lang="en-GB" sz="1800" noProof="0" dirty="0"/>
              <a:t>	Modularity: Code is separated into control, simulation, and tasks packages.</a:t>
            </a:r>
          </a:p>
          <a:p>
            <a:pPr rtl="0"/>
            <a:r>
              <a:rPr lang="en-GB" sz="1800" noProof="0" dirty="0"/>
              <a:t>	Single Responsibility: Separate classes for Camera, Gripper, and IK logic.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en-GB" sz="1800" b="1" noProof="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GB" sz="1800" b="1" noProof="0" dirty="0"/>
              <a:t>Key Features</a:t>
            </a:r>
            <a:r>
              <a:rPr lang="en-GB" sz="1800" noProof="0" dirty="0"/>
              <a:t>:</a:t>
            </a:r>
          </a:p>
          <a:p>
            <a:pPr rtl="0"/>
            <a:r>
              <a:rPr lang="en-GB" sz="1800" noProof="0" dirty="0"/>
              <a:t>	Real-time Jacobian-based IK Solver.</a:t>
            </a:r>
          </a:p>
          <a:p>
            <a:pPr rtl="0"/>
            <a:r>
              <a:rPr lang="en-GB" sz="1800" noProof="0" dirty="0"/>
              <a:t>	Multi-view Camera System (Main, Side, Eye-in-Hand).</a:t>
            </a:r>
          </a:p>
          <a:p>
            <a:pPr rtl="0"/>
            <a:r>
              <a:rPr lang="en-GB" sz="1800" noProof="0" dirty="0"/>
              <a:t>	Containerized environment via Docker.</a:t>
            </a:r>
          </a:p>
        </p:txBody>
      </p:sp>
      <p:sp>
        <p:nvSpPr>
          <p:cNvPr id="148" name="Slayt Numarası Yer Tutucusu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pPr/>
              <a:t>3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9017" y="0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en-GB" noProof="0" dirty="0"/>
              <a:t>DEMO</a:t>
            </a:r>
          </a:p>
        </p:txBody>
      </p:sp>
      <p:sp>
        <p:nvSpPr>
          <p:cNvPr id="46" name="Slayt Numarası Yer Tutucusu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pPr/>
              <a:t>4</a:t>
            </a:fld>
            <a:endParaRPr lang="en-GB" noProof="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7A9714A-52FC-5E72-72F7-5A6546497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017" y="1103243"/>
            <a:ext cx="7033408" cy="527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r>
              <a:rPr lang="en-GB" noProof="0" dirty="0"/>
              <a:t>Team </a:t>
            </a:r>
            <a:r>
              <a:rPr lang="en-GB" noProof="0" dirty="0" err="1"/>
              <a:t>Contr</a:t>
            </a:r>
            <a:r>
              <a:rPr lang="tr-TR" noProof="0" dirty="0"/>
              <a:t>ı</a:t>
            </a:r>
            <a:r>
              <a:rPr lang="en-GB" noProof="0" dirty="0"/>
              <a:t>but</a:t>
            </a:r>
            <a:r>
              <a:rPr lang="tr-TR" noProof="0" dirty="0"/>
              <a:t>ı</a:t>
            </a:r>
            <a:r>
              <a:rPr lang="en-GB" noProof="0" dirty="0" err="1"/>
              <a:t>ons</a:t>
            </a:r>
            <a:endParaRPr lang="en-GB" noProof="0" dirty="0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F70419B2-F393-4213-A2F2-54D877B3EE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35652" y="1691640"/>
            <a:ext cx="7369199" cy="4074113"/>
          </a:xfrm>
        </p:spPr>
        <p:txBody>
          <a:bodyPr rtlCol="0">
            <a:normAutofit/>
          </a:bodyPr>
          <a:lstStyle/>
          <a:p>
            <a:r>
              <a:rPr lang="en-GB" sz="1800" b="1" noProof="0" dirty="0"/>
              <a:t>Beyza Erdemir (500484)</a:t>
            </a:r>
            <a:r>
              <a:rPr lang="en-GB" sz="1800" noProof="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800" noProof="0" dirty="0"/>
              <a:t>Simulation Environment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800" noProof="0" dirty="0"/>
              <a:t>Inverse Kinematics Logic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800" noProof="0" dirty="0"/>
              <a:t>Robot Asset Configuration</a:t>
            </a:r>
          </a:p>
          <a:p>
            <a:endParaRPr lang="en-GB" sz="1800" noProof="0" dirty="0"/>
          </a:p>
          <a:p>
            <a:pPr rtl="0"/>
            <a:r>
              <a:rPr lang="en-GB" sz="1800" b="1" noProof="0" dirty="0"/>
              <a:t>Murat Tekin Ulunisan (500485)</a:t>
            </a:r>
            <a:r>
              <a:rPr lang="en-GB" sz="1800" noProof="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800" noProof="0" dirty="0"/>
              <a:t>System Architecture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800" noProof="0" dirty="0"/>
              <a:t>Camera/Input Systems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800" noProof="0" dirty="0"/>
              <a:t>Code Refactoring</a:t>
            </a:r>
          </a:p>
        </p:txBody>
      </p:sp>
      <p:sp>
        <p:nvSpPr>
          <p:cNvPr id="13" name="Slayt Numarası Yer Tutucusu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pPr/>
              <a:t>5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Başlık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921" y="2766218"/>
            <a:ext cx="4306824" cy="1325563"/>
          </a:xfrm>
        </p:spPr>
        <p:txBody>
          <a:bodyPr rtlCol="0"/>
          <a:lstStyle/>
          <a:p>
            <a:pPr rtl="0"/>
            <a:r>
              <a:rPr lang="en-GB" noProof="0" dirty="0"/>
              <a:t>THANK YOU FOR LISTENING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pPr rtl="0"/>
              <a:t>6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511_TF16411248_Win32" id="{93D8FD3D-B8D5-4CB6-9869-633BE91DFC34}" vid="{CC0B5ADA-ACF8-49A2-8BB9-915246CF84BD}"/>
    </a:ext>
  </a:extLst>
</a:theme>
</file>

<file path=ppt/theme/theme2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{7A5011E7-8835-41A7-8877-2A76A21D1310}tf16411248_win32</Template>
  <TotalTime>26</TotalTime>
  <Words>228</Words>
  <Application>Microsoft Office PowerPoint</Application>
  <PresentationFormat>Widescreen</PresentationFormat>
  <Paragraphs>42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 Light</vt:lpstr>
      <vt:lpstr>Calibri</vt:lpstr>
      <vt:lpstr>Posterama</vt:lpstr>
      <vt:lpstr>Ofis Teması</vt:lpstr>
      <vt:lpstr>Franka Panda Teleoperation System – PIck and place</vt:lpstr>
      <vt:lpstr>Problem &amp; Goal</vt:lpstr>
      <vt:lpstr>Technıcal Approach (Archıtecture)</vt:lpstr>
      <vt:lpstr>DEMO</vt:lpstr>
      <vt:lpstr>Team Contrıbutıons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Murat Tekin Ulunisan</dc:creator>
  <cp:lastModifiedBy>Murat Tekin Ulunisan</cp:lastModifiedBy>
  <cp:revision>1</cp:revision>
  <dcterms:created xsi:type="dcterms:W3CDTF">2026-01-23T12:18:40Z</dcterms:created>
  <dcterms:modified xsi:type="dcterms:W3CDTF">2026-01-23T12:58:18Z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